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BF93-0B70-4CC9-8FEB-3A217402B536}" type="datetimeFigureOut">
              <a:rPr lang="nl-BE" smtClean="0"/>
              <a:t>25/06/2015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9B1D-1D69-4EB9-91B6-3F109A1460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0188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BF93-0B70-4CC9-8FEB-3A217402B536}" type="datetimeFigureOut">
              <a:rPr lang="nl-BE" smtClean="0"/>
              <a:t>25/06/2015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9B1D-1D69-4EB9-91B6-3F109A1460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850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BF93-0B70-4CC9-8FEB-3A217402B536}" type="datetimeFigureOut">
              <a:rPr lang="nl-BE" smtClean="0"/>
              <a:t>25/06/2015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9B1D-1D69-4EB9-91B6-3F109A1460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7909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BF93-0B70-4CC9-8FEB-3A217402B536}" type="datetimeFigureOut">
              <a:rPr lang="nl-BE" smtClean="0"/>
              <a:t>25/06/2015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9B1D-1D69-4EB9-91B6-3F109A1460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773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BF93-0B70-4CC9-8FEB-3A217402B536}" type="datetimeFigureOut">
              <a:rPr lang="nl-BE" smtClean="0"/>
              <a:t>25/06/2015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9B1D-1D69-4EB9-91B6-3F109A1460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275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BF93-0B70-4CC9-8FEB-3A217402B536}" type="datetimeFigureOut">
              <a:rPr lang="nl-BE" smtClean="0"/>
              <a:t>25/06/2015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9B1D-1D69-4EB9-91B6-3F109A1460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992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BF93-0B70-4CC9-8FEB-3A217402B536}" type="datetimeFigureOut">
              <a:rPr lang="nl-BE" smtClean="0"/>
              <a:t>25/06/2015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9B1D-1D69-4EB9-91B6-3F109A1460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383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BF93-0B70-4CC9-8FEB-3A217402B536}" type="datetimeFigureOut">
              <a:rPr lang="nl-BE" smtClean="0"/>
              <a:t>25/06/2015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9B1D-1D69-4EB9-91B6-3F109A1460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266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BF93-0B70-4CC9-8FEB-3A217402B536}" type="datetimeFigureOut">
              <a:rPr lang="nl-BE" smtClean="0"/>
              <a:t>25/06/2015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9B1D-1D69-4EB9-91B6-3F109A1460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184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BF93-0B70-4CC9-8FEB-3A217402B536}" type="datetimeFigureOut">
              <a:rPr lang="nl-BE" smtClean="0"/>
              <a:t>25/06/2015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9B1D-1D69-4EB9-91B6-3F109A1460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3709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BF93-0B70-4CC9-8FEB-3A217402B536}" type="datetimeFigureOut">
              <a:rPr lang="nl-BE" smtClean="0"/>
              <a:t>25/06/2015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E9B1D-1D69-4EB9-91B6-3F109A1460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699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9BF93-0B70-4CC9-8FEB-3A217402B536}" type="datetimeFigureOut">
              <a:rPr lang="nl-BE" smtClean="0"/>
              <a:t>25/06/2015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E9B1D-1D69-4EB9-91B6-3F109A1460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272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ssionforwork.b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Personal branding</a:t>
            </a:r>
            <a:endParaRPr lang="nl-BE" dirty="0"/>
          </a:p>
        </p:txBody>
      </p:sp>
      <p:pic>
        <p:nvPicPr>
          <p:cNvPr id="2051" name="ecxAfbeelding 1" descr="LG_passion_shadow_D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208" y="4095482"/>
            <a:ext cx="5227126" cy="147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4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Passion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Work</a:t>
            </a:r>
            <a:r>
              <a:rPr lang="nl-BE" dirty="0" smtClean="0"/>
              <a:t> – Personal Branding</a:t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 smtClean="0"/>
              <a:t>Droom jij van iets anders, maar weet je niet wat?</a:t>
            </a:r>
          </a:p>
          <a:p>
            <a:r>
              <a:rPr lang="nl-BE" dirty="0" smtClean="0"/>
              <a:t>Weet jij wel wat je professioneel wil, maar niet hoe het in de wereld te zetten?</a:t>
            </a:r>
          </a:p>
          <a:p>
            <a:r>
              <a:rPr lang="nl-BE" dirty="0" smtClean="0"/>
              <a:t>Wil jij (weer) met energie kunnen werken?</a:t>
            </a:r>
          </a:p>
          <a:p>
            <a:r>
              <a:rPr lang="nl-BE" dirty="0" smtClean="0"/>
              <a:t>Voel jij je klaar voor iets nieuws, misschien wel je eigen bedrijf?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 smtClean="0"/>
              <a:t>Dan is Personal Branding wellicht iets voor jou!</a:t>
            </a:r>
          </a:p>
          <a:p>
            <a:pPr marL="0" indent="0">
              <a:buNone/>
            </a:pPr>
            <a:r>
              <a:rPr lang="nl-BE" dirty="0" smtClean="0"/>
              <a:t>Personal Branding gaat over je talenten ontdekken, versterken én zichtbaar maken zodat jij professioneel datgene kan doen wat je het liefste wil! Je leest er meer over in het gratis </a:t>
            </a:r>
            <a:r>
              <a:rPr lang="nl-BE" dirty="0" err="1" smtClean="0"/>
              <a:t>eBook</a:t>
            </a:r>
            <a:r>
              <a:rPr lang="nl-BE" dirty="0" smtClean="0"/>
              <a:t> Personal Branding, wat je ontvangt door je naam en mailadres in te vullen op </a:t>
            </a:r>
            <a:r>
              <a:rPr lang="nl-BE" dirty="0" smtClean="0">
                <a:hlinkClick r:id="rId2"/>
              </a:rPr>
              <a:t>http://www.passionforwork.be</a:t>
            </a:r>
            <a:r>
              <a:rPr lang="nl-BE" dirty="0" smtClean="0"/>
              <a:t> . </a:t>
            </a:r>
          </a:p>
          <a:p>
            <a:pPr marL="0" indent="0">
              <a:buNone/>
            </a:pPr>
            <a:r>
              <a:rPr lang="nl-BE" dirty="0" smtClean="0"/>
              <a:t>Je vindt er wat Personal Branding is, waarom het steeds belangrijker wordt en hoe jij er zelf praktisch mee aan de slag kan! Veel leesplezier!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89515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Breedbeeld</PresentationFormat>
  <Paragraphs>10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Personal branding</vt:lpstr>
      <vt:lpstr>Passion for Work – Personal Branding </vt:lpstr>
    </vt:vector>
  </TitlesOfParts>
  <Company>Tabor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branding</dc:title>
  <dc:creator>Melissa Plasschaert</dc:creator>
  <cp:lastModifiedBy>Melissa Plasschaert</cp:lastModifiedBy>
  <cp:revision>1</cp:revision>
  <dcterms:created xsi:type="dcterms:W3CDTF">2015-06-25T12:18:36Z</dcterms:created>
  <dcterms:modified xsi:type="dcterms:W3CDTF">2015-06-25T12:19:21Z</dcterms:modified>
</cp:coreProperties>
</file>